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57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1A9EA"/>
    <a:srgbClr val="F5E4D0"/>
    <a:srgbClr val="487E9C"/>
    <a:srgbClr val="394D4E"/>
    <a:srgbClr val="FAE3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B1E93-6EB8-DFD2-9D58-E9A99E436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34BD9B-9562-5181-0B7F-24062C698C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FFBCC-0947-1A08-90C2-581C65448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877C1-2CAA-C542-E30C-0319382C2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9BEDA-DBCA-0051-8752-CF303BB83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623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759A7-0A2A-46C4-CF07-09BEDA312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5C44EC-1AD5-7AA3-B1FE-F7231AFCB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FE0B5-919A-A840-1549-C5876AAE2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DE637-5F6E-856A-F0AD-5F30DA17A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CF763-AB64-0987-0DCD-0B90E4EB9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67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0557D0-5523-A2DF-DB74-0BA70D443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49B5B5-48EE-6410-FB7D-B024CCFCC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15E25-F957-9726-F73B-474129168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48D8B-A238-03D2-E57B-2C0AC0878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9885B-0C7E-2FA7-6C55-A80757F2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165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02766-0BFA-6FA5-F2AE-100C72B2B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05600-DF86-0343-B9EA-922726331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D6952-AFFD-8C39-0DC2-0A382A561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F26FA-C1ED-2E8D-D060-13059719B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CE911-F49E-1DE3-4259-56E4438FB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46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9845C-250A-3053-F349-549C9DF15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63E3D-8E88-94EF-3F6E-55D560620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A201A-35DE-3CA1-4C0D-5C60EA404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3E8A5-2851-4757-0929-B629CEB1E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F623F-0CFE-BDC8-804E-9F3FC64B9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922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6AB15-7D18-D32C-9BF3-F386EA007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244E4-4E53-24A7-4FBE-1C63DD4592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067CC8-E87E-5E60-F06D-EA6F6BC4F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75FD0-EF59-3699-003A-E738D5E3D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B31FC5-6470-44A6-1761-E1A55039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446FE1-6903-9648-85BE-7CEA93D63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61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AB39A-7D69-B757-BB1E-BDBB44CA9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0C68E7-70EF-9AB4-BBD6-BAE84ABB13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4E6EBB-0627-E3D5-1E5E-4C7E29251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E2ECCE-02FC-8840-F430-5F17FF061A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7C2D3C-9C3C-BE44-D84F-F60A7918D0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6468C4-5FBA-C550-1B0F-E2B9B5D97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25E5E2-45F8-AE60-CA1B-22633CDC7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7A2014-4A70-8829-0C04-EFB9C6084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704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D734-7C46-D496-E736-91029CDA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6E86EB-C08B-7A43-7EFD-451FD98DF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939679-86AC-26FE-0FC6-6AAF47BAD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F4941-C86F-113C-0360-86C9D78EE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2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3B1A63-B270-8C71-6221-D0ABAC7CA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B777CC-936B-9201-A434-2E83D26BC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A799F-E9F7-8F11-85E9-7377605A2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181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C862B-F5FF-9095-7528-CB247BCE0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8ED5F-6774-4DEA-2B87-ABDDFCF12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CB226F-50FD-D444-414A-BC7D78851F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6F9351-760E-CAA2-5345-139BA133C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96E169-E5A9-E8B3-A2C1-E6571B8F9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B15D48-F552-4971-AA46-311349314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82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825A8-28FE-0BAB-5DA0-BD9B4D166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BD7F1B-8C25-A56B-CEA6-42E3B855D0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4F2A4B-2B0A-EAC6-C4DB-A1C21515D9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68FE9C-832C-4396-38AF-4F6CDF2BD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C1F561-5CC5-5626-2652-DA8D03765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E426C0-D6D4-4BB7-248A-D81B4A123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82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6502DA-2ABB-BA6B-65EB-59F6E2A31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45DA1-3069-54EB-9AF5-FA264F812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F840B-0673-B41D-EDDB-8E27EAC0E4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A0025-BA19-45D8-935A-50CDD44A98B2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F695D-55D4-FFA8-8AC7-C38A6B6BC4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4747C-5569-E057-CC05-461B2F8BD7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6DE1A-CBE3-421F-90F6-6E1FECCF9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94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3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ired of exams by Tina Migel on Dribbble">
            <a:extLst>
              <a:ext uri="{FF2B5EF4-FFF2-40B4-BE49-F238E27FC236}">
                <a16:creationId xmlns:a16="http://schemas.microsoft.com/office/drawing/2014/main" id="{58D1285F-6B04-7181-59CF-AE51991F7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536" y="1221582"/>
            <a:ext cx="6102349" cy="4576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17EF8E-5B65-3A44-62DF-DFCB0B8ACF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211" y="1423555"/>
            <a:ext cx="5369290" cy="2086408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solidFill>
                  <a:srgbClr val="394D4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Examen Primer </a:t>
            </a:r>
            <a:r>
              <a:rPr lang="en-US" b="1" dirty="0" err="1">
                <a:solidFill>
                  <a:srgbClr val="394D4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Bimestre</a:t>
            </a:r>
            <a:endParaRPr lang="en-US" b="1" dirty="0">
              <a:solidFill>
                <a:srgbClr val="394D4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3CFA26-D43C-178D-F682-8BC2F5CFC1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6211" y="3638334"/>
            <a:ext cx="5369290" cy="1796111"/>
          </a:xfrm>
        </p:spPr>
        <p:txBody>
          <a:bodyPr>
            <a:normAutofit/>
          </a:bodyPr>
          <a:lstStyle/>
          <a:p>
            <a:pPr algn="l"/>
            <a:r>
              <a:rPr lang="en-US" b="1" dirty="0" err="1">
                <a:solidFill>
                  <a:srgbClr val="487E9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Aplicaciones</a:t>
            </a:r>
            <a:r>
              <a:rPr lang="en-US" b="1" dirty="0">
                <a:solidFill>
                  <a:srgbClr val="487E9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solidFill>
                  <a:srgbClr val="487E9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Móviles</a:t>
            </a:r>
            <a:endParaRPr lang="en-US" b="1" dirty="0">
              <a:solidFill>
                <a:srgbClr val="487E9C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r>
              <a:rPr lang="en-US" b="1" dirty="0">
                <a:solidFill>
                  <a:srgbClr val="487E9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Jonathan Puglla</a:t>
            </a:r>
          </a:p>
        </p:txBody>
      </p:sp>
    </p:spTree>
    <p:extLst>
      <p:ext uri="{BB962C8B-B14F-4D97-AF65-F5344CB8AC3E}">
        <p14:creationId xmlns:p14="http://schemas.microsoft.com/office/powerpoint/2010/main" val="3324866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A9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B5798D5-D193-2640-722E-FDD99D1B75F8}"/>
              </a:ext>
            </a:extLst>
          </p:cNvPr>
          <p:cNvSpPr txBox="1">
            <a:spLocks/>
          </p:cNvSpPr>
          <p:nvPr/>
        </p:nvSpPr>
        <p:spPr>
          <a:xfrm>
            <a:off x="552091" y="125674"/>
            <a:ext cx="4448354" cy="1064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419" b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Contexto</a:t>
            </a:r>
            <a:endParaRPr lang="en-US" b="1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105C3-B65F-6F9B-1A85-485A992410A0}"/>
              </a:ext>
            </a:extLst>
          </p:cNvPr>
          <p:cNvSpPr txBox="1"/>
          <p:nvPr/>
        </p:nvSpPr>
        <p:spPr>
          <a:xfrm>
            <a:off x="552090" y="1190445"/>
            <a:ext cx="563667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Una </a:t>
            </a:r>
            <a:r>
              <a:rPr lang="en-US" sz="3600" dirty="0" err="1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marca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3600" dirty="0" err="1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celulares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600" dirty="0" err="1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tiene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600" dirty="0" err="1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varios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600" dirty="0" err="1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modelos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3600" dirty="0" err="1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cel</a:t>
            </a:r>
            <a:r>
              <a:rPr lang="es-419" sz="3600" dirty="0" err="1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ular</a:t>
            </a:r>
            <a:r>
              <a:rPr lang="es-419" sz="3600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– relación 1 a muchos – es necesario realizar las operaciones CRUD para manejar su administración.</a:t>
            </a:r>
            <a:endParaRPr lang="en-US" sz="3600" dirty="0">
              <a:solidFill>
                <a:schemeClr val="bg1">
                  <a:lumMod val="9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26" name="Picture 2" descr="Free Phone Animation Mockup by Stian Sandsgaard | Motion design video, Logo  design video, Motion design animation">
            <a:extLst>
              <a:ext uri="{FF2B5EF4-FFF2-40B4-BE49-F238E27FC236}">
                <a16:creationId xmlns:a16="http://schemas.microsoft.com/office/drawing/2014/main" id="{FD0C8DC3-EB5B-908B-FBC1-B680310DA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165" y="1090819"/>
            <a:ext cx="6235148" cy="4676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1187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4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2E4C9993-346D-D0D9-0991-F457CAECA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0483" y="1112805"/>
            <a:ext cx="8151034" cy="5218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B5798D5-D193-2640-722E-FDD99D1B75F8}"/>
              </a:ext>
            </a:extLst>
          </p:cNvPr>
          <p:cNvSpPr txBox="1">
            <a:spLocks/>
          </p:cNvSpPr>
          <p:nvPr/>
        </p:nvSpPr>
        <p:spPr>
          <a:xfrm>
            <a:off x="552091" y="125674"/>
            <a:ext cx="4448354" cy="1064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419" b="1" dirty="0">
                <a:solidFill>
                  <a:srgbClr val="394D4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Active </a:t>
            </a:r>
            <a:r>
              <a:rPr lang="es-419" b="1" dirty="0" err="1">
                <a:solidFill>
                  <a:srgbClr val="394D4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Record</a:t>
            </a:r>
            <a:endParaRPr lang="en-US" b="1" dirty="0">
              <a:solidFill>
                <a:srgbClr val="394D4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06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4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B5798D5-D193-2640-722E-FDD99D1B75F8}"/>
              </a:ext>
            </a:extLst>
          </p:cNvPr>
          <p:cNvSpPr txBox="1">
            <a:spLocks/>
          </p:cNvSpPr>
          <p:nvPr/>
        </p:nvSpPr>
        <p:spPr>
          <a:xfrm>
            <a:off x="284673" y="2385795"/>
            <a:ext cx="4664014" cy="2086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419" b="1" dirty="0">
                <a:solidFill>
                  <a:srgbClr val="394D4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DAO Factory</a:t>
            </a:r>
            <a:endParaRPr lang="en-US" b="1" dirty="0">
              <a:solidFill>
                <a:srgbClr val="394D4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08CA3FB-BB8A-B5B1-9AE6-CC21B80815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848" y="81951"/>
            <a:ext cx="7112479" cy="6694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3906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4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B5798D5-D193-2640-722E-FDD99D1B75F8}"/>
              </a:ext>
            </a:extLst>
          </p:cNvPr>
          <p:cNvSpPr txBox="1">
            <a:spLocks/>
          </p:cNvSpPr>
          <p:nvPr/>
        </p:nvSpPr>
        <p:spPr>
          <a:xfrm>
            <a:off x="552090" y="125674"/>
            <a:ext cx="10539979" cy="6566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419" b="1" dirty="0">
                <a:solidFill>
                  <a:srgbClr val="394D4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Modelo UML</a:t>
            </a:r>
            <a:endParaRPr lang="en-US" b="1" dirty="0">
              <a:solidFill>
                <a:srgbClr val="394D4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719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4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3AF0A4A-B515-BA20-736C-093200C6483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33" y="93520"/>
            <a:ext cx="10922134" cy="667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930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41</Words>
  <Application>Microsoft Office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Office Theme</vt:lpstr>
      <vt:lpstr>Examen Primer Bimestre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Examen Primer Bimestre</dc:title>
  <dc:creator>JONATHAN HUGO PUGLLA LALVAY</dc:creator>
  <cp:lastModifiedBy>JONATHAN HUGO PUGLLA LALVAY</cp:lastModifiedBy>
  <cp:revision>3</cp:revision>
  <dcterms:created xsi:type="dcterms:W3CDTF">2023-01-22T02:14:47Z</dcterms:created>
  <dcterms:modified xsi:type="dcterms:W3CDTF">2023-01-22T17:21:33Z</dcterms:modified>
</cp:coreProperties>
</file>

<file path=docProps/thumbnail.jpeg>
</file>